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71" r:id="rId2"/>
    <p:sldId id="292" r:id="rId3"/>
    <p:sldId id="297" r:id="rId4"/>
    <p:sldId id="298" r:id="rId5"/>
    <p:sldId id="287" r:id="rId6"/>
    <p:sldId id="300" r:id="rId7"/>
    <p:sldId id="301" r:id="rId8"/>
    <p:sldId id="302" r:id="rId9"/>
    <p:sldId id="303" r:id="rId10"/>
    <p:sldId id="304" r:id="rId11"/>
    <p:sldId id="296" r:id="rId12"/>
  </p:sldIdLst>
  <p:sldSz cx="12192000" cy="6858000"/>
  <p:notesSz cx="6858000" cy="9144000"/>
  <p:embeddedFontLst>
    <p:embeddedFont>
      <p:font typeface="맑은 고딕" pitchFamily="50" charset="-127"/>
      <p:regular r:id="rId14"/>
      <p:bold r:id="rId15"/>
    </p:embeddedFont>
    <p:embeddedFont>
      <p:font typeface="Arial Unicode MS" pitchFamily="50" charset="-127"/>
      <p:regular r:id="rId16"/>
    </p:embeddedFont>
    <p:embeddedFont>
      <p:font typeface="-윤고딕330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156" userDrawn="1">
          <p15:clr>
            <a:srgbClr val="A4A3A4"/>
          </p15:clr>
        </p15:guide>
        <p15:guide id="2" pos="234" userDrawn="1">
          <p15:clr>
            <a:srgbClr val="A4A3A4"/>
          </p15:clr>
        </p15:guide>
        <p15:guide id="3" pos="7446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BFB"/>
    <a:srgbClr val="EAE4CA"/>
    <a:srgbClr val="436976"/>
    <a:srgbClr val="F22D42"/>
    <a:srgbClr val="000A29"/>
    <a:srgbClr val="62A9E4"/>
    <a:srgbClr val="00A1C7"/>
    <a:srgbClr val="00011F"/>
    <a:srgbClr val="15226D"/>
    <a:srgbClr val="131E63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3441" autoAdjust="0"/>
    <p:restoredTop sz="98551" autoAdjust="0"/>
  </p:normalViewPr>
  <p:slideViewPr>
    <p:cSldViewPr snapToGrid="0" showGuides="1">
      <p:cViewPr>
        <p:scale>
          <a:sx n="50" d="100"/>
          <a:sy n="50" d="100"/>
        </p:scale>
        <p:origin x="-1536" y="-942"/>
      </p:cViewPr>
      <p:guideLst>
        <p:guide orient="horz" pos="4156"/>
        <p:guide orient="horz" pos="595"/>
        <p:guide pos="234"/>
        <p:guide pos="74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7301C-C78C-4495-BCCD-1D060D2E8665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8E1873-A267-48AB-B1D7-3C4E7F3FE6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75396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8E1873-A267-48AB-B1D7-3C4E7F3FE66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27659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4890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2949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22239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417658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08205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57053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00612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310003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17787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27912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2A553-A925-4E74-8601-C2E97F33FB5F}" type="datetimeFigureOut">
              <a:rPr lang="ko-KR" altLang="en-US" smtClean="0"/>
              <a:pPr/>
              <a:t>2015-12-07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0788C-73CB-4120-8227-3B79F394482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0037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1173076" y="1152687"/>
            <a:ext cx="9990234" cy="96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7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컴퓨터 전력 절약 애플리케이션</a:t>
            </a:r>
            <a:endParaRPr lang="ko-KR" altLang="en-US" sz="57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672362" y="5581650"/>
            <a:ext cx="6201775" cy="897526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971950" y="5669825"/>
            <a:ext cx="56920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컴퓨터공학과 </a:t>
            </a:r>
            <a:r>
              <a:rPr lang="en-US" altLang="ko-KR" sz="2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2013112013</a:t>
            </a:r>
            <a:r>
              <a:rPr lang="en-US" altLang="ko-KR" sz="36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36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정희진</a:t>
            </a:r>
            <a:endParaRPr lang="ko-KR" altLang="en-US" sz="36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10161638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89607" y="214031"/>
            <a:ext cx="27222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수행 결과</a:t>
            </a:r>
            <a:endParaRPr lang="ko-KR" altLang="en-US" sz="48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47822" y="5346701"/>
            <a:ext cx="11096356" cy="1250949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443123" y="5711309"/>
            <a:ext cx="93057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b="1" dirty="0" smtClean="0"/>
              <a:t>메뉴 바의 </a:t>
            </a:r>
            <a:r>
              <a:rPr lang="ko-KR" altLang="en-US" sz="3200" b="1" dirty="0" err="1" smtClean="0"/>
              <a:t>절전양</a:t>
            </a:r>
            <a:r>
              <a:rPr lang="ko-KR" altLang="en-US" sz="3200" b="1" dirty="0" smtClean="0"/>
              <a:t> 보기 </a:t>
            </a:r>
            <a:r>
              <a:rPr lang="en-US" altLang="ko-KR" sz="3200" b="1" dirty="0" smtClean="0"/>
              <a:t>-</a:t>
            </a:r>
            <a:r>
              <a:rPr lang="ko-KR" altLang="en-US" sz="3200" b="1" dirty="0" smtClean="0"/>
              <a:t> 절약된 전력량 확인 가능</a:t>
            </a:r>
            <a:endParaRPr lang="ko-KR" altLang="en-US" sz="3200" b="1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5" name="_x177330392" descr="EMB00000c4420c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11827" y="1045028"/>
            <a:ext cx="5785217" cy="408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3876626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441702" y="2500223"/>
            <a:ext cx="730860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96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56593609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008958" y="1161505"/>
            <a:ext cx="627017" cy="595449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/>
              <a:t>1</a:t>
            </a:r>
            <a:endParaRPr lang="ko-KR" altLang="en-US" sz="3600" b="1" dirty="0"/>
          </a:p>
        </p:txBody>
      </p:sp>
      <p:sp>
        <p:nvSpPr>
          <p:cNvPr id="5" name="직사각형 4"/>
          <p:cNvSpPr/>
          <p:nvPr/>
        </p:nvSpPr>
        <p:spPr>
          <a:xfrm>
            <a:off x="2782751" y="1068615"/>
            <a:ext cx="2975248" cy="675277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설계과제 목표</a:t>
            </a:r>
            <a:endParaRPr lang="en-US" altLang="ko-KR" sz="3000" b="1" dirty="0" smtClean="0">
              <a:ln>
                <a:solidFill>
                  <a:srgbClr val="F51979">
                    <a:alpha val="0"/>
                  </a:srgbClr>
                </a:solidFill>
              </a:ln>
              <a:solidFill>
                <a:schemeClr val="accent6">
                  <a:lumMod val="50000"/>
                </a:schemeClr>
              </a:solidFill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38123" y="214031"/>
            <a:ext cx="3025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endParaRPr lang="ko-KR" altLang="en-US" sz="48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2047058" y="2364921"/>
            <a:ext cx="627017" cy="595449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/>
              <a:t>2</a:t>
            </a:r>
            <a:endParaRPr lang="ko-KR" altLang="en-US" sz="3600" b="1" dirty="0"/>
          </a:p>
        </p:txBody>
      </p:sp>
      <p:sp>
        <p:nvSpPr>
          <p:cNvPr id="32" name="직사각형 31"/>
          <p:cNvSpPr/>
          <p:nvPr/>
        </p:nvSpPr>
        <p:spPr>
          <a:xfrm>
            <a:off x="2820851" y="2272031"/>
            <a:ext cx="2975248" cy="675277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수행 내용</a:t>
            </a:r>
            <a:endParaRPr lang="en-US" altLang="ko-KR" sz="3000" b="1" dirty="0" smtClean="0">
              <a:ln>
                <a:solidFill>
                  <a:srgbClr val="F51979">
                    <a:alpha val="0"/>
                  </a:srgbClr>
                </a:solidFill>
              </a:ln>
              <a:solidFill>
                <a:schemeClr val="accent6">
                  <a:lumMod val="50000"/>
                </a:schemeClr>
              </a:solidFill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2059577" y="3623853"/>
            <a:ext cx="627017" cy="595449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/>
              <a:t>3</a:t>
            </a:r>
            <a:endParaRPr lang="ko-KR" altLang="en-US" sz="3600" b="1" dirty="0"/>
          </a:p>
        </p:txBody>
      </p:sp>
      <p:sp>
        <p:nvSpPr>
          <p:cNvPr id="34" name="직사각형 33"/>
          <p:cNvSpPr/>
          <p:nvPr/>
        </p:nvSpPr>
        <p:spPr>
          <a:xfrm>
            <a:off x="2833370" y="3530963"/>
            <a:ext cx="2975248" cy="675277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기능 분석</a:t>
            </a:r>
            <a:endParaRPr lang="en-US" altLang="ko-KR" sz="3000" b="1" dirty="0" smtClean="0">
              <a:ln>
                <a:solidFill>
                  <a:srgbClr val="F51979">
                    <a:alpha val="0"/>
                  </a:srgbClr>
                </a:solidFill>
              </a:ln>
              <a:solidFill>
                <a:schemeClr val="accent6">
                  <a:lumMod val="50000"/>
                </a:schemeClr>
              </a:solidFill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2075906" y="4763588"/>
            <a:ext cx="627017" cy="595449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/>
              <a:t>4</a:t>
            </a:r>
            <a:endParaRPr lang="ko-KR" altLang="en-US" sz="3600" b="1" dirty="0"/>
          </a:p>
        </p:txBody>
      </p:sp>
      <p:sp>
        <p:nvSpPr>
          <p:cNvPr id="36" name="직사각형 35"/>
          <p:cNvSpPr/>
          <p:nvPr/>
        </p:nvSpPr>
        <p:spPr>
          <a:xfrm>
            <a:off x="2849699" y="4670698"/>
            <a:ext cx="2975248" cy="675277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수행 결과 </a:t>
            </a:r>
            <a:endParaRPr lang="en-US" altLang="ko-KR" sz="3000" b="1" dirty="0" smtClean="0">
              <a:ln>
                <a:solidFill>
                  <a:srgbClr val="F51979">
                    <a:alpha val="0"/>
                  </a:srgbClr>
                </a:solidFill>
              </a:ln>
              <a:solidFill>
                <a:schemeClr val="accent6">
                  <a:lumMod val="50000"/>
                </a:schemeClr>
              </a:solidFill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sp>
        <p:nvSpPr>
          <p:cNvPr id="38" name="갈매기형 수장 37"/>
          <p:cNvSpPr/>
          <p:nvPr/>
        </p:nvSpPr>
        <p:spPr>
          <a:xfrm>
            <a:off x="6069724" y="3237186"/>
            <a:ext cx="520262" cy="504497"/>
          </a:xfrm>
          <a:prstGeom prst="chevron">
            <a:avLst/>
          </a:prstGeom>
          <a:solidFill>
            <a:srgbClr val="F9FB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9" name="갈매기형 수장 38"/>
          <p:cNvSpPr/>
          <p:nvPr/>
        </p:nvSpPr>
        <p:spPr>
          <a:xfrm>
            <a:off x="6064469" y="3894083"/>
            <a:ext cx="520262" cy="504497"/>
          </a:xfrm>
          <a:prstGeom prst="chevron">
            <a:avLst/>
          </a:prstGeom>
          <a:solidFill>
            <a:srgbClr val="F9FB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6769494" y="3289225"/>
            <a:ext cx="2469099" cy="452458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smtClean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기본 기능</a:t>
            </a:r>
            <a:endParaRPr lang="en-US" altLang="ko-KR" sz="2500" b="1" dirty="0" smtClean="0">
              <a:ln>
                <a:solidFill>
                  <a:srgbClr val="F51979">
                    <a:alpha val="0"/>
                  </a:srgbClr>
                </a:solidFill>
              </a:ln>
              <a:solidFill>
                <a:schemeClr val="accent6">
                  <a:lumMod val="50000"/>
                </a:schemeClr>
              </a:solidFill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764239" y="3961887"/>
            <a:ext cx="2469099" cy="452458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smtClean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추가 기능</a:t>
            </a:r>
            <a:endParaRPr lang="en-US" altLang="ko-KR" sz="2500" b="1" dirty="0" smtClean="0">
              <a:ln>
                <a:solidFill>
                  <a:srgbClr val="F51979">
                    <a:alpha val="0"/>
                  </a:srgbClr>
                </a:solidFill>
              </a:ln>
              <a:solidFill>
                <a:schemeClr val="accent6">
                  <a:lumMod val="50000"/>
                </a:schemeClr>
              </a:solidFill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sp>
        <p:nvSpPr>
          <p:cNvPr id="42" name="타원 41"/>
          <p:cNvSpPr/>
          <p:nvPr/>
        </p:nvSpPr>
        <p:spPr>
          <a:xfrm>
            <a:off x="2094956" y="5919651"/>
            <a:ext cx="627017" cy="595449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/>
              <a:t>5</a:t>
            </a:r>
            <a:endParaRPr lang="ko-KR" altLang="en-US" sz="3600" b="1" dirty="0"/>
          </a:p>
        </p:txBody>
      </p:sp>
      <p:sp>
        <p:nvSpPr>
          <p:cNvPr id="43" name="직사각형 42"/>
          <p:cNvSpPr/>
          <p:nvPr/>
        </p:nvSpPr>
        <p:spPr>
          <a:xfrm>
            <a:off x="2868749" y="5826761"/>
            <a:ext cx="2975248" cy="675277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참고 문헌 </a:t>
            </a:r>
            <a:endParaRPr lang="en-US" altLang="ko-KR" sz="3000" b="1" dirty="0" smtClean="0">
              <a:ln>
                <a:solidFill>
                  <a:srgbClr val="F51979">
                    <a:alpha val="0"/>
                  </a:srgbClr>
                </a:solidFill>
              </a:ln>
              <a:solidFill>
                <a:schemeClr val="accent6">
                  <a:lumMod val="50000"/>
                </a:schemeClr>
              </a:solidFill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9840485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9"/>
          <p:cNvGrpSpPr/>
          <p:nvPr/>
        </p:nvGrpSpPr>
        <p:grpSpPr>
          <a:xfrm>
            <a:off x="1746591" y="1594510"/>
            <a:ext cx="8803925" cy="4207203"/>
            <a:chOff x="773792" y="4406901"/>
            <a:chExt cx="2364017" cy="1624312"/>
          </a:xfrm>
        </p:grpSpPr>
        <p:sp>
          <p:nvSpPr>
            <p:cNvPr id="11" name="직사각형 10"/>
            <p:cNvSpPr/>
            <p:nvPr/>
          </p:nvSpPr>
          <p:spPr>
            <a:xfrm>
              <a:off x="773792" y="4406901"/>
              <a:ext cx="2364017" cy="1624312"/>
            </a:xfrm>
            <a:prstGeom prst="rect">
              <a:avLst/>
            </a:prstGeom>
            <a:solidFill>
              <a:srgbClr val="F9FBFB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b="1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980197" y="4535272"/>
              <a:ext cx="1971675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000" b="1" dirty="0" smtClean="0">
                  <a:ln>
                    <a:solidFill>
                      <a:srgbClr val="F51979">
                        <a:alpha val="0"/>
                      </a:srgbClr>
                    </a:solidFill>
                  </a:ln>
                  <a:solidFill>
                    <a:schemeClr val="accent6">
                      <a:lumMod val="50000"/>
                    </a:schemeClr>
                  </a:solidFill>
                  <a:latin typeface="+mj-lt"/>
                  <a:ea typeface="맑은 고딕" panose="020B0503020000020004" pitchFamily="50" charset="-127"/>
                  <a:cs typeface="Arial" panose="020B0604020202020204" pitchFamily="34" charset="0"/>
                </a:rPr>
                <a:t>컴퓨터  전력 절약</a:t>
              </a:r>
              <a:endParaRPr lang="en-US" altLang="ko-KR" sz="5000" b="1" dirty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+mj-lt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214204" y="286602"/>
            <a:ext cx="39148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설계과제 목표</a:t>
            </a:r>
            <a:endParaRPr lang="ko-KR" altLang="en-US" sz="48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ackgroundRemoval t="4943" b="100000" l="0" r="958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258051" y="2558572"/>
            <a:ext cx="3292466" cy="3243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오른쪽 화살표 2"/>
          <p:cNvSpPr/>
          <p:nvPr/>
        </p:nvSpPr>
        <p:spPr>
          <a:xfrm>
            <a:off x="2400972" y="3429000"/>
            <a:ext cx="1352550" cy="1085850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962400" y="3601915"/>
            <a:ext cx="41280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b="1" dirty="0" smtClean="0">
                <a:solidFill>
                  <a:schemeClr val="accent6">
                    <a:lumMod val="50000"/>
                  </a:schemeClr>
                </a:solidFill>
              </a:rPr>
              <a:t>어떤 방법으로</a:t>
            </a:r>
            <a:r>
              <a:rPr lang="en-US" altLang="ko-KR" sz="4000" b="1" dirty="0" smtClean="0">
                <a:solidFill>
                  <a:schemeClr val="accent6">
                    <a:lumMod val="50000"/>
                  </a:schemeClr>
                </a:solidFill>
              </a:rPr>
              <a:t>…?</a:t>
            </a:r>
            <a:endParaRPr lang="ko-KR" altLang="en-US" sz="40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9840485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/>
          <p:cNvSpPr/>
          <p:nvPr/>
        </p:nvSpPr>
        <p:spPr>
          <a:xfrm>
            <a:off x="416383" y="239305"/>
            <a:ext cx="27222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수행 내용</a:t>
            </a:r>
            <a:endParaRPr lang="ko-KR" altLang="en-US" sz="48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3343005" y="557170"/>
            <a:ext cx="6037476" cy="5794588"/>
            <a:chOff x="6504521" y="1549915"/>
            <a:chExt cx="4701135" cy="4593956"/>
          </a:xfrm>
        </p:grpSpPr>
        <p:grpSp>
          <p:nvGrpSpPr>
            <p:cNvPr id="8" name="그룹 7"/>
            <p:cNvGrpSpPr/>
            <p:nvPr/>
          </p:nvGrpSpPr>
          <p:grpSpPr>
            <a:xfrm>
              <a:off x="7031858" y="1549915"/>
              <a:ext cx="2456258" cy="4545345"/>
              <a:chOff x="7031858" y="1549915"/>
              <a:chExt cx="2456258" cy="4545345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25" name="타원 24"/>
              <p:cNvSpPr/>
              <p:nvPr/>
            </p:nvSpPr>
            <p:spPr>
              <a:xfrm>
                <a:off x="8234901" y="1549915"/>
                <a:ext cx="1253215" cy="1253215"/>
              </a:xfrm>
              <a:prstGeom prst="ellipse">
                <a:avLst/>
              </a:prstGeom>
              <a:grp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/>
            </p:nvSpPr>
            <p:spPr>
              <a:xfrm>
                <a:off x="7031858" y="4842045"/>
                <a:ext cx="1253215" cy="1253215"/>
              </a:xfrm>
              <a:prstGeom prst="ellipse">
                <a:avLst/>
              </a:prstGeom>
              <a:grp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6504521" y="2788694"/>
              <a:ext cx="4701135" cy="3355177"/>
              <a:chOff x="6504521" y="2658824"/>
              <a:chExt cx="4701135" cy="3355177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20" name="타원 19"/>
              <p:cNvSpPr/>
              <p:nvPr/>
            </p:nvSpPr>
            <p:spPr>
              <a:xfrm>
                <a:off x="9952441" y="2658824"/>
                <a:ext cx="1253215" cy="1253215"/>
              </a:xfrm>
              <a:prstGeom prst="ellipse">
                <a:avLst/>
              </a:prstGeom>
              <a:grp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6504521" y="2733817"/>
                <a:ext cx="1253215" cy="1253215"/>
              </a:xfrm>
              <a:prstGeom prst="ellipse">
                <a:avLst/>
              </a:prstGeom>
              <a:grp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9498231" y="4760786"/>
                <a:ext cx="1253215" cy="1253215"/>
              </a:xfrm>
              <a:prstGeom prst="ellipse">
                <a:avLst/>
              </a:prstGeom>
              <a:grp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타원 9"/>
            <p:cNvSpPr/>
            <p:nvPr/>
          </p:nvSpPr>
          <p:spPr>
            <a:xfrm>
              <a:off x="6886193" y="2105447"/>
              <a:ext cx="3860800" cy="3860800"/>
            </a:xfrm>
            <a:prstGeom prst="ellipse">
              <a:avLst/>
            </a:prstGeom>
            <a:noFill/>
            <a:ln w="1714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5725509" y="1112782"/>
            <a:ext cx="1385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절전 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03884" y="2791809"/>
            <a:ext cx="1385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로그 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60270" y="2697873"/>
            <a:ext cx="1385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예약 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994588" y="5314292"/>
            <a:ext cx="1782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중앙서버제어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046529" y="5374069"/>
            <a:ext cx="20789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화면 밝기 조절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9840485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89607" y="214031"/>
            <a:ext cx="27222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수행 결과</a:t>
            </a:r>
            <a:endParaRPr lang="ko-KR" altLang="en-US" sz="48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47822" y="5346701"/>
            <a:ext cx="11096356" cy="1250949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 smtClean="0">
                <a:solidFill>
                  <a:schemeClr val="tx1"/>
                </a:solidFill>
              </a:rPr>
              <a:t>초기화면 </a:t>
            </a:r>
            <a:r>
              <a:rPr lang="en-US" altLang="ko-KR" sz="3600" b="1" dirty="0" smtClean="0">
                <a:solidFill>
                  <a:schemeClr val="tx1"/>
                </a:solidFill>
              </a:rPr>
              <a:t>-</a:t>
            </a:r>
            <a:r>
              <a:rPr lang="ko-KR" altLang="en-US" sz="3600" b="1" dirty="0" smtClean="0">
                <a:solidFill>
                  <a:schemeClr val="tx1"/>
                </a:solidFill>
              </a:rPr>
              <a:t> 기존사용자</a:t>
            </a:r>
            <a:r>
              <a:rPr lang="en-US" altLang="ko-KR" sz="3600" b="1" dirty="0" smtClean="0">
                <a:solidFill>
                  <a:schemeClr val="tx1"/>
                </a:solidFill>
              </a:rPr>
              <a:t>/ </a:t>
            </a:r>
            <a:r>
              <a:rPr lang="ko-KR" altLang="en-US" sz="3600" b="1" dirty="0" smtClean="0">
                <a:solidFill>
                  <a:schemeClr val="tx1"/>
                </a:solidFill>
              </a:rPr>
              <a:t>새 사용자 등록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9" name="_x177329912" descr="EMB00000c4420b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314698" y="1387928"/>
            <a:ext cx="6031159" cy="3660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3876626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89607" y="214031"/>
            <a:ext cx="27222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수행 결과</a:t>
            </a:r>
            <a:endParaRPr lang="ko-KR" altLang="en-US" sz="48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47822" y="5346701"/>
            <a:ext cx="11096356" cy="1250949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 smtClean="0">
                <a:solidFill>
                  <a:schemeClr val="tx1"/>
                </a:solidFill>
              </a:rPr>
              <a:t>새 사용자 등록을 클릭 </a:t>
            </a:r>
            <a:r>
              <a:rPr lang="en-US" altLang="ko-KR" sz="3600" b="1" dirty="0" smtClean="0">
                <a:solidFill>
                  <a:schemeClr val="tx1"/>
                </a:solidFill>
              </a:rPr>
              <a:t>-</a:t>
            </a:r>
            <a:r>
              <a:rPr lang="ko-KR" altLang="en-US" sz="3600" b="1" dirty="0" smtClean="0">
                <a:solidFill>
                  <a:schemeClr val="tx1"/>
                </a:solidFill>
              </a:rPr>
              <a:t> 사용자 등록 창이 생성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1" name="_x177330392" descr="EMB00000c4420b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305968" y="1102178"/>
            <a:ext cx="5851740" cy="374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3876626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89607" y="214031"/>
            <a:ext cx="27222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수행 결과</a:t>
            </a:r>
            <a:endParaRPr lang="ko-KR" altLang="en-US" sz="48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47822" y="5403851"/>
            <a:ext cx="11096356" cy="1250949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b="1" dirty="0" smtClean="0">
                <a:solidFill>
                  <a:schemeClr val="tx1"/>
                </a:solidFill>
              </a:rPr>
              <a:t>메인 폼 </a:t>
            </a:r>
            <a:r>
              <a:rPr lang="en-US" altLang="ko-KR" sz="3000" b="1" dirty="0" smtClean="0">
                <a:solidFill>
                  <a:schemeClr val="tx1"/>
                </a:solidFill>
              </a:rPr>
              <a:t>-</a:t>
            </a:r>
            <a:r>
              <a:rPr lang="ko-KR" altLang="en-US" sz="3000" b="1" dirty="0" smtClean="0">
                <a:solidFill>
                  <a:schemeClr val="tx1"/>
                </a:solidFill>
              </a:rPr>
              <a:t> 현재 애플리케이션의 상태를 확인하고 예약이 가능</a:t>
            </a:r>
            <a:endParaRPr lang="ko-KR" altLang="en-US" sz="3000" b="1" dirty="0">
              <a:solidFill>
                <a:schemeClr val="tx1"/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5" name="_x177328472" descr="EMB00000c4420b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865" t="3282" r="51544" b="31810"/>
          <a:stretch>
            <a:fillRect/>
          </a:stretch>
        </p:blipFill>
        <p:spPr bwMode="auto">
          <a:xfrm>
            <a:off x="3194213" y="629529"/>
            <a:ext cx="6070273" cy="456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3876626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89607" y="214031"/>
            <a:ext cx="27222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수행 결과</a:t>
            </a:r>
            <a:endParaRPr lang="ko-KR" altLang="en-US" sz="48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47822" y="5403851"/>
            <a:ext cx="11096356" cy="1250949"/>
          </a:xfrm>
          <a:prstGeom prst="rect">
            <a:avLst/>
          </a:prstGeom>
          <a:solidFill>
            <a:srgbClr val="F9FBF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52572" y="5782359"/>
            <a:ext cx="1124875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700" b="1" dirty="0" smtClean="0"/>
              <a:t>최대절전과 시스템 종료 </a:t>
            </a:r>
            <a:r>
              <a:rPr lang="en-US" altLang="ko-KR" sz="2700" b="1" dirty="0" smtClean="0"/>
              <a:t>-</a:t>
            </a:r>
            <a:r>
              <a:rPr lang="ko-KR" altLang="en-US" sz="2700" b="1" dirty="0" smtClean="0"/>
              <a:t> 사용자에게 시간을 입력 받아 예약 기능 실행 </a:t>
            </a:r>
            <a:endParaRPr lang="ko-KR" altLang="en-US" sz="2700" b="1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177330152" descr="EMB00000c4420c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190" t="40971" r="31961" b="30789"/>
          <a:stretch>
            <a:fillRect/>
          </a:stretch>
        </p:blipFill>
        <p:spPr bwMode="auto">
          <a:xfrm>
            <a:off x="2270323" y="1623948"/>
            <a:ext cx="7651354" cy="327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3876626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89607" y="214031"/>
            <a:ext cx="27222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 smtClean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수행 결과</a:t>
            </a:r>
            <a:endParaRPr lang="ko-KR" altLang="en-US" sz="4800" b="1" spc="-15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accent6">
                  <a:lumMod val="50000"/>
                </a:schemeClr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그룹 17"/>
          <p:cNvGrpSpPr/>
          <p:nvPr/>
        </p:nvGrpSpPr>
        <p:grpSpPr>
          <a:xfrm>
            <a:off x="547822" y="5346701"/>
            <a:ext cx="11096356" cy="1250949"/>
            <a:chOff x="568707" y="5346701"/>
            <a:chExt cx="11096356" cy="1250949"/>
          </a:xfrm>
        </p:grpSpPr>
        <p:sp>
          <p:nvSpPr>
            <p:cNvPr id="16" name="직사각형 15"/>
            <p:cNvSpPr/>
            <p:nvPr/>
          </p:nvSpPr>
          <p:spPr>
            <a:xfrm>
              <a:off x="568707" y="5346701"/>
              <a:ext cx="11096356" cy="1250949"/>
            </a:xfrm>
            <a:prstGeom prst="rect">
              <a:avLst/>
            </a:prstGeom>
            <a:solidFill>
              <a:srgbClr val="F9FBFB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11157" y="5448299"/>
              <a:ext cx="11039392" cy="11387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altLang="ko-KR" sz="1600" b="1" dirty="0" smtClean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-윤고딕330" pitchFamily="18" charset="-127"/>
                <a:cs typeface="Arial" panose="020B0604020202020204" pitchFamily="34" charset="0"/>
              </a:endParaRPr>
            </a:p>
            <a:p>
              <a:pPr algn="ctr"/>
              <a:r>
                <a:rPr lang="ko-KR" altLang="en-US" sz="3600" b="1" dirty="0" smtClean="0"/>
                <a:t>일정시간 이벤트 없을 시 </a:t>
              </a:r>
              <a:r>
                <a:rPr lang="en-US" altLang="ko-KR" sz="3600" b="1" dirty="0" smtClean="0"/>
                <a:t>- </a:t>
              </a:r>
              <a:r>
                <a:rPr lang="ko-KR" altLang="en-US" sz="3600" b="1" dirty="0" smtClean="0"/>
                <a:t>사용자 메일 수신</a:t>
              </a:r>
              <a:endParaRPr lang="ko-KR" altLang="en-US" sz="3600" b="1" dirty="0"/>
            </a:p>
            <a:p>
              <a:endParaRPr lang="en-US" altLang="ko-KR" sz="1600" b="1" dirty="0">
                <a:ln>
                  <a:solidFill>
                    <a:srgbClr val="F51979">
                      <a:alpha val="0"/>
                    </a:srgbClr>
                  </a:solidFill>
                </a:ln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-윤고딕330" pitchFamily="18" charset="-127"/>
                <a:cs typeface="Arial" panose="020B0604020202020204" pitchFamily="34" charset="0"/>
              </a:endParaRPr>
            </a:p>
          </p:txBody>
        </p:sp>
      </p:grp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177331192" descr="EMB00000c4420c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42358"/>
          <a:stretch>
            <a:fillRect/>
          </a:stretch>
        </p:blipFill>
        <p:spPr bwMode="auto">
          <a:xfrm>
            <a:off x="2080551" y="1295399"/>
            <a:ext cx="8887059" cy="3814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3876626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115</Words>
  <Application>Microsoft Office PowerPoint</Application>
  <PresentationFormat>사용자 지정</PresentationFormat>
  <Paragraphs>39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굴림</vt:lpstr>
      <vt:lpstr>Arial</vt:lpstr>
      <vt:lpstr>맑은 고딕</vt:lpstr>
      <vt:lpstr>Arial Unicode MS</vt:lpstr>
      <vt:lpstr>-윤고딕330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NARU YANG</dc:creator>
  <cp:lastModifiedBy>희수니</cp:lastModifiedBy>
  <cp:revision>46</cp:revision>
  <dcterms:created xsi:type="dcterms:W3CDTF">2013-12-19T09:59:33Z</dcterms:created>
  <dcterms:modified xsi:type="dcterms:W3CDTF">2015-12-07T08:32:05Z</dcterms:modified>
</cp:coreProperties>
</file>

<file path=docProps/thumbnail.jpeg>
</file>